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4" r:id="rId3"/>
    <p:sldId id="265" r:id="rId4"/>
    <p:sldId id="257" r:id="rId5"/>
    <p:sldId id="256" r:id="rId6"/>
    <p:sldId id="258" r:id="rId7"/>
    <p:sldId id="261" r:id="rId8"/>
    <p:sldId id="259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4B6AD-2A2A-784F-896B-187DB44066C4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CA512-3F14-494A-983E-BF7417AA8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33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CA512-3F14-494A-983E-BF7417AA8F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99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Ocean Sharks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Braxton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5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Vocabulary </a:t>
            </a:r>
            <a:endParaRPr lang="en-US" dirty="0" smtClean="0"/>
          </a:p>
          <a:p>
            <a:r>
              <a:rPr lang="en-US" dirty="0" smtClean="0"/>
              <a:t>Whale Shark</a:t>
            </a:r>
            <a:endParaRPr lang="en-US" dirty="0" smtClean="0"/>
          </a:p>
          <a:p>
            <a:r>
              <a:rPr lang="en-US" dirty="0" err="1" smtClean="0"/>
              <a:t>Sixgill</a:t>
            </a:r>
            <a:r>
              <a:rPr lang="en-US" dirty="0" smtClean="0"/>
              <a:t> </a:t>
            </a:r>
            <a:r>
              <a:rPr lang="en-US" dirty="0" smtClean="0"/>
              <a:t>Shark     </a:t>
            </a:r>
          </a:p>
          <a:p>
            <a:r>
              <a:rPr lang="en-US" dirty="0" smtClean="0"/>
              <a:t>Hammerhead Shark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Cartilage: A </a:t>
            </a:r>
            <a:r>
              <a:rPr lang="en-US" dirty="0" smtClean="0"/>
              <a:t>connective </a:t>
            </a:r>
            <a:r>
              <a:rPr lang="en-US" dirty="0"/>
              <a:t>tissue that makes up the sharks </a:t>
            </a:r>
            <a:r>
              <a:rPr lang="en-US" dirty="0" smtClean="0"/>
              <a:t>skeleton.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G</a:t>
            </a:r>
            <a:r>
              <a:rPr lang="en-US" dirty="0" smtClean="0"/>
              <a:t>ill </a:t>
            </a:r>
            <a:r>
              <a:rPr lang="en-US" dirty="0" smtClean="0"/>
              <a:t>slits: the part of their body that allows them to breath.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Group of </a:t>
            </a:r>
            <a:r>
              <a:rPr lang="en-US" dirty="0" smtClean="0"/>
              <a:t>Sharks: there are many names for groups of shark such as a </a:t>
            </a:r>
            <a:r>
              <a:rPr lang="en-US" dirty="0" smtClean="0"/>
              <a:t>gam</a:t>
            </a:r>
            <a:r>
              <a:rPr lang="en-US" dirty="0"/>
              <a:t>, herd, frenzy, school or shiver.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8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Whale shark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Whale Shark is found to live in warm water, such as the tropical </a:t>
            </a:r>
          </a:p>
          <a:p>
            <a:r>
              <a:rPr lang="en-US" dirty="0" smtClean="0"/>
              <a:t>The Whale Shark can weigh up to 20,000 pounds and be 25 feet long and can be 32 feet in length.</a:t>
            </a:r>
          </a:p>
          <a:p>
            <a:r>
              <a:rPr lang="en-US" dirty="0" smtClean="0"/>
              <a:t>Filter feeder that glides along water and takes in water and whatever is in it.</a:t>
            </a:r>
          </a:p>
          <a:p>
            <a:r>
              <a:rPr lang="en-US" dirty="0" smtClean="0"/>
              <a:t>Females can have up to 300 pups per litter.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0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6776" y="0"/>
            <a:ext cx="930077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7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Sixgill</a:t>
            </a:r>
            <a:r>
              <a:rPr lang="en-US" dirty="0" smtClean="0"/>
              <a:t>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gill shark relatives date back back over 200 million years ago</a:t>
            </a:r>
          </a:p>
          <a:p>
            <a:r>
              <a:rPr lang="en-US" dirty="0" smtClean="0"/>
              <a:t>One of the characteristics is that it only has one dorsal fin.</a:t>
            </a:r>
          </a:p>
          <a:p>
            <a:r>
              <a:rPr lang="en-US" dirty="0" smtClean="0"/>
              <a:t>Due to their slow reproductive rate many scientists believe they are becoming much more close to becoming an endangered species.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2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Sixgill</a:t>
            </a:r>
            <a:r>
              <a:rPr lang="en-US" dirty="0" smtClean="0"/>
              <a:t> Shark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995" b="13995"/>
          <a:stretch>
            <a:fillRect/>
          </a:stretch>
        </p:blipFill>
        <p:spPr>
          <a:xfrm>
            <a:off x="0" y="1865909"/>
            <a:ext cx="9243398" cy="4992091"/>
          </a:xfrm>
        </p:spPr>
      </p:pic>
    </p:spTree>
    <p:extLst>
      <p:ext uri="{BB962C8B-B14F-4D97-AF65-F5344CB8AC3E}">
        <p14:creationId xmlns:p14="http://schemas.microsoft.com/office/powerpoint/2010/main" val="314162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Hammerhead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Hammerhead sharks prefer to live in warm water that is found among the coastlines.</a:t>
            </a:r>
          </a:p>
          <a:p>
            <a:r>
              <a:rPr lang="en-US" dirty="0" smtClean="0"/>
              <a:t>The hammerhead will eat anything from small fish to their own species to survive.</a:t>
            </a:r>
          </a:p>
          <a:p>
            <a:r>
              <a:rPr lang="en-US" dirty="0" smtClean="0"/>
              <a:t>The hammerhead shark can end up being up to 20 feet and can very from 500 to 1000 pounds.</a:t>
            </a:r>
          </a:p>
          <a:p>
            <a:r>
              <a:rPr lang="en-US" dirty="0" smtClean="0"/>
              <a:t>Sensory organs in the hammerhead sharks head help feel vibrations and movement of their prey when they don</a:t>
            </a:r>
            <a:r>
              <a:rPr lang="fr-FR" dirty="0" smtClean="0"/>
              <a:t>’</a:t>
            </a:r>
            <a:r>
              <a:rPr lang="en-US" dirty="0" smtClean="0"/>
              <a:t>t see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23279"/>
            <a:ext cx="8042276" cy="747502"/>
          </a:xfrm>
        </p:spPr>
        <p:txBody>
          <a:bodyPr/>
          <a:lstStyle/>
          <a:p>
            <a:r>
              <a:rPr lang="en-US" dirty="0" smtClean="0"/>
              <a:t>Hammerhead shark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995" b="13995"/>
          <a:stretch>
            <a:fillRect/>
          </a:stretch>
        </p:blipFill>
        <p:spPr>
          <a:xfrm>
            <a:off x="-23704" y="1739505"/>
            <a:ext cx="9204717" cy="5118495"/>
          </a:xfrm>
        </p:spPr>
      </p:pic>
    </p:spTree>
    <p:extLst>
      <p:ext uri="{BB962C8B-B14F-4D97-AF65-F5344CB8AC3E}">
        <p14:creationId xmlns:p14="http://schemas.microsoft.com/office/powerpoint/2010/main" val="4133517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58</TotalTime>
  <Words>254</Words>
  <Application>Microsoft Macintosh PowerPoint</Application>
  <PresentationFormat>On-screen Show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Ocean Sharks </vt:lpstr>
      <vt:lpstr>Table of Context </vt:lpstr>
      <vt:lpstr>Vocabulary</vt:lpstr>
      <vt:lpstr>Whale shark </vt:lpstr>
      <vt:lpstr>PowerPoint Presentation</vt:lpstr>
      <vt:lpstr>Sixgill shark</vt:lpstr>
      <vt:lpstr>Sixgill Shark</vt:lpstr>
      <vt:lpstr>Hammerhead shark</vt:lpstr>
      <vt:lpstr>Hammerhead shark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dsfwsdfsd</dc:creator>
  <cp:lastModifiedBy>dsfwsdfsd</cp:lastModifiedBy>
  <cp:revision>7</cp:revision>
  <dcterms:created xsi:type="dcterms:W3CDTF">2015-05-25T16:54:12Z</dcterms:created>
  <dcterms:modified xsi:type="dcterms:W3CDTF">2015-05-28T17:06:00Z</dcterms:modified>
</cp:coreProperties>
</file>